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D2FB-1973-41FB-A09B-7902EDB5C182}" type="datetimeFigureOut">
              <a:rPr lang="es-CO" smtClean="0"/>
              <a:pPr/>
              <a:t>16/02/2013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056A-4050-4976-AF78-47B669C0E65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532640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D2FB-1973-41FB-A09B-7902EDB5C182}" type="datetimeFigureOut">
              <a:rPr lang="es-CO" smtClean="0"/>
              <a:pPr/>
              <a:t>16/02/2013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056A-4050-4976-AF78-47B669C0E65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92896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D2FB-1973-41FB-A09B-7902EDB5C182}" type="datetimeFigureOut">
              <a:rPr lang="es-CO" smtClean="0"/>
              <a:pPr/>
              <a:t>16/02/2013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056A-4050-4976-AF78-47B669C0E65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282742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D2FB-1973-41FB-A09B-7902EDB5C182}" type="datetimeFigureOut">
              <a:rPr lang="es-CO" smtClean="0"/>
              <a:pPr/>
              <a:t>16/02/2013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056A-4050-4976-AF78-47B669C0E65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870167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D2FB-1973-41FB-A09B-7902EDB5C182}" type="datetimeFigureOut">
              <a:rPr lang="es-CO" smtClean="0"/>
              <a:pPr/>
              <a:t>16/02/2013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056A-4050-4976-AF78-47B669C0E65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2761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D2FB-1973-41FB-A09B-7902EDB5C182}" type="datetimeFigureOut">
              <a:rPr lang="es-CO" smtClean="0"/>
              <a:pPr/>
              <a:t>16/02/2013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056A-4050-4976-AF78-47B669C0E65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7882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D2FB-1973-41FB-A09B-7902EDB5C182}" type="datetimeFigureOut">
              <a:rPr lang="es-CO" smtClean="0"/>
              <a:pPr/>
              <a:t>16/02/2013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056A-4050-4976-AF78-47B669C0E65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3220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D2FB-1973-41FB-A09B-7902EDB5C182}" type="datetimeFigureOut">
              <a:rPr lang="es-CO" smtClean="0"/>
              <a:pPr/>
              <a:t>16/02/2013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056A-4050-4976-AF78-47B669C0E65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215119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D2FB-1973-41FB-A09B-7902EDB5C182}" type="datetimeFigureOut">
              <a:rPr lang="es-CO" smtClean="0"/>
              <a:pPr/>
              <a:t>16/02/2013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056A-4050-4976-AF78-47B669C0E65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79790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D2FB-1973-41FB-A09B-7902EDB5C182}" type="datetimeFigureOut">
              <a:rPr lang="es-CO" smtClean="0"/>
              <a:pPr/>
              <a:t>16/02/2013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056A-4050-4976-AF78-47B669C0E65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4279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D2FB-1973-41FB-A09B-7902EDB5C182}" type="datetimeFigureOut">
              <a:rPr lang="es-CO" smtClean="0"/>
              <a:pPr/>
              <a:t>16/02/2013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D056A-4050-4976-AF78-47B669C0E65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0989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1D2FB-1973-41FB-A09B-7902EDB5C182}" type="datetimeFigureOut">
              <a:rPr lang="es-CO" smtClean="0"/>
              <a:pPr/>
              <a:t>16/02/2013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D056A-4050-4976-AF78-47B669C0E65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461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4005064"/>
            <a:ext cx="7488832" cy="2448272"/>
          </a:xfrm>
        </p:spPr>
        <p:txBody>
          <a:bodyPr>
            <a:noAutofit/>
          </a:bodyPr>
          <a:lstStyle/>
          <a:p>
            <a:r>
              <a:rPr lang="es-CO" sz="4800" dirty="0">
                <a:latin typeface="Aharoni" pitchFamily="2" charset="-79"/>
                <a:cs typeface="Aharoni" pitchFamily="2" charset="-79"/>
              </a:rPr>
              <a:t>U</a:t>
            </a:r>
            <a:r>
              <a:rPr lang="es-CO" sz="4800" dirty="0" smtClean="0">
                <a:latin typeface="Aharoni" pitchFamily="2" charset="-79"/>
                <a:cs typeface="Aharoni" pitchFamily="2" charset="-79"/>
              </a:rPr>
              <a:t>na herramienta para crear paginas web f</a:t>
            </a:r>
            <a:r>
              <a:rPr lang="es-CO" sz="4800" b="1" dirty="0" smtClean="0">
                <a:latin typeface="Aharoni" pitchFamily="2" charset="-79"/>
                <a:cs typeface="Aharoni" pitchFamily="2" charset="-79"/>
              </a:rPr>
              <a:t>á</a:t>
            </a:r>
            <a:r>
              <a:rPr lang="es-CO" sz="4800" dirty="0" smtClean="0">
                <a:latin typeface="Aharoni" pitchFamily="2" charset="-79"/>
                <a:cs typeface="Aharoni" pitchFamily="2" charset="-79"/>
              </a:rPr>
              <a:t>cil y r</a:t>
            </a:r>
            <a:r>
              <a:rPr lang="es-CO" sz="4800" b="1" dirty="0" smtClean="0">
                <a:latin typeface="Aharoni" pitchFamily="2" charset="-79"/>
                <a:cs typeface="Aharoni" pitchFamily="2" charset="-79"/>
              </a:rPr>
              <a:t>á</a:t>
            </a:r>
            <a:r>
              <a:rPr lang="es-CO" sz="4800" dirty="0" smtClean="0">
                <a:latin typeface="Aharoni" pitchFamily="2" charset="-79"/>
                <a:cs typeface="Aharoni" pitchFamily="2" charset="-79"/>
              </a:rPr>
              <a:t>pidamente. </a:t>
            </a:r>
            <a:endParaRPr lang="es-CO" sz="48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17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320525"/>
            <a:ext cx="8229600" cy="1143000"/>
          </a:xfrm>
        </p:spPr>
        <p:txBody>
          <a:bodyPr/>
          <a:lstStyle/>
          <a:p>
            <a:r>
              <a:rPr lang="es-CO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CARACTERISTICAS</a:t>
            </a:r>
            <a:endParaRPr lang="es-CO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35" r="5694" b="5136"/>
          <a:stretch/>
        </p:blipFill>
        <p:spPr bwMode="auto">
          <a:xfrm>
            <a:off x="193963" y="1268760"/>
            <a:ext cx="8797637" cy="5141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://1.bp.blogspot.com/-U5Afljq0GZk/TcLG5qbA4vI/AAAAAAAAAAo/kBegtunnWr4/s1600/webnode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0160"/>
            <a:ext cx="2159256" cy="6866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1883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5486"/>
            <a:ext cx="9144000" cy="5028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41471"/>
            <a:ext cx="8208912" cy="1470025"/>
          </a:xfrm>
        </p:spPr>
        <p:txBody>
          <a:bodyPr>
            <a:noAutofit/>
          </a:bodyPr>
          <a:lstStyle/>
          <a:p>
            <a:r>
              <a:rPr lang="es-CO" sz="4800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¿COMO CREAS UN WEBNODE?</a:t>
            </a:r>
            <a:endParaRPr lang="es-CO" sz="4800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-1332656" y="2475149"/>
            <a:ext cx="6400800" cy="1752600"/>
          </a:xfrm>
        </p:spPr>
        <p:txBody>
          <a:bodyPr>
            <a:normAutofit/>
          </a:bodyPr>
          <a:lstStyle/>
          <a:p>
            <a:r>
              <a:rPr lang="es-CO" sz="36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1. REGISTRATE</a:t>
            </a:r>
            <a:endParaRPr lang="es-CO" sz="3600" dirty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436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4.bp.blogspot.com/_MugKBfQNV9I/TJrSi-f4JtI/AAAAAAAABLY/dqbS8mdu7M8/s1600/webnode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042" r="6077"/>
          <a:stretch/>
        </p:blipFill>
        <p:spPr bwMode="auto">
          <a:xfrm>
            <a:off x="0" y="0"/>
            <a:ext cx="9172195" cy="6309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122502" y="4848037"/>
            <a:ext cx="7767555" cy="1467594"/>
          </a:xfrm>
        </p:spPr>
        <p:txBody>
          <a:bodyPr>
            <a:noAutofit/>
          </a:bodyPr>
          <a:lstStyle/>
          <a:p>
            <a:r>
              <a:rPr lang="es-CO" sz="4000" cap="all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2. </a:t>
            </a:r>
            <a:r>
              <a:rPr lang="es-CO" sz="4000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E</a:t>
            </a:r>
            <a:r>
              <a:rPr lang="es-CO" sz="4000" cap="all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scoge </a:t>
            </a:r>
            <a:r>
              <a:rPr lang="es-CO" sz="4000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el tipo de </a:t>
            </a:r>
            <a:r>
              <a:rPr lang="es-CO" sz="4000" cap="all" dirty="0" err="1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website</a:t>
            </a:r>
            <a:r>
              <a:rPr lang="es-CO" sz="4000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que construir</a:t>
            </a:r>
            <a:r>
              <a:rPr lang="es-CO" sz="4000" b="1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á</a:t>
            </a:r>
            <a:r>
              <a:rPr lang="es-CO" sz="4000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s.</a:t>
            </a:r>
          </a:p>
        </p:txBody>
      </p:sp>
    </p:spTree>
    <p:extLst>
      <p:ext uri="{BB962C8B-B14F-4D97-AF65-F5344CB8AC3E}">
        <p14:creationId xmlns="" xmlns:p14="http://schemas.microsoft.com/office/powerpoint/2010/main" val="189041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4.bp.blogspot.com/_MugKBfQNV9I/TJrTFNl_z7I/AAAAAAAABLo/3vaXT051Z_U/s1600/webnode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87"/>
            <a:ext cx="9443102" cy="59033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-396552" y="5517232"/>
            <a:ext cx="8064896" cy="1896616"/>
          </a:xfrm>
        </p:spPr>
        <p:txBody>
          <a:bodyPr>
            <a:normAutofit/>
          </a:bodyPr>
          <a:lstStyle/>
          <a:p>
            <a:r>
              <a:rPr lang="es-CO" sz="60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3. </a:t>
            </a:r>
            <a:r>
              <a:rPr lang="es-CO" sz="4400" cap="all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Escoge </a:t>
            </a:r>
            <a:r>
              <a:rPr lang="es-CO" sz="4400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una plantilla</a:t>
            </a:r>
          </a:p>
        </p:txBody>
      </p:sp>
    </p:spTree>
    <p:extLst>
      <p:ext uri="{BB962C8B-B14F-4D97-AF65-F5344CB8AC3E}">
        <p14:creationId xmlns="" xmlns:p14="http://schemas.microsoft.com/office/powerpoint/2010/main" val="326399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2.bp.blogspot.com/_MugKBfQNV9I/TJrTRTO0KlI/AAAAAAAABLw/6dKSYfvwygM/s1600/webnod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" y="0"/>
            <a:ext cx="9137282" cy="57121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180528" y="6122987"/>
            <a:ext cx="9046608" cy="1470025"/>
          </a:xfrm>
        </p:spPr>
        <p:txBody>
          <a:bodyPr>
            <a:normAutofit fontScale="90000"/>
          </a:bodyPr>
          <a:lstStyle/>
          <a:p>
            <a:r>
              <a:rPr lang="es-CO" sz="4900" cap="all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4. </a:t>
            </a:r>
            <a:r>
              <a:rPr lang="es-CO" sz="4000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es-CO" sz="4000" cap="all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elecciona </a:t>
            </a:r>
            <a:r>
              <a:rPr lang="es-CO" sz="4000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las paginas que se mostraran en tu </a:t>
            </a:r>
            <a:r>
              <a:rPr lang="es-CO" sz="4000" cap="all" dirty="0" err="1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website</a:t>
            </a:r>
            <a:r>
              <a:rPr lang="es-CO" sz="4000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.</a:t>
            </a:r>
            <a:r>
              <a:rPr lang="es-CO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s-CO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</a:br>
            <a:r>
              <a:rPr lang="es-CO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s-CO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</a:br>
            <a:r>
              <a:rPr lang="es-CO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s-CO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</a:br>
            <a:endParaRPr lang="es-CO" cap="all" dirty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19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252536" y="5589240"/>
            <a:ext cx="9865096" cy="1268760"/>
          </a:xfrm>
        </p:spPr>
        <p:txBody>
          <a:bodyPr>
            <a:normAutofit/>
          </a:bodyPr>
          <a:lstStyle/>
          <a:p>
            <a:r>
              <a:rPr lang="es-CO" sz="4800" cap="all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5. </a:t>
            </a:r>
            <a:r>
              <a:rPr lang="es-CO" sz="3000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C</a:t>
            </a:r>
            <a:r>
              <a:rPr lang="es-CO" sz="3000" cap="all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omienza </a:t>
            </a:r>
            <a:r>
              <a:rPr lang="es-CO" sz="3000" cap="all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a personalizar tu </a:t>
            </a:r>
            <a:r>
              <a:rPr lang="es-CO" sz="3000" cap="all" dirty="0" err="1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website</a:t>
            </a:r>
            <a:r>
              <a:rPr lang="es-CO" sz="2800" dirty="0">
                <a:solidFill>
                  <a:srgbClr val="FFC000"/>
                </a:solidFill>
              </a:rPr>
              <a:t>.</a:t>
            </a:r>
          </a:p>
        </p:txBody>
      </p:sp>
      <p:pic>
        <p:nvPicPr>
          <p:cNvPr id="6146" name="Picture 2" descr="http://2.bp.blogspot.com/_MugKBfQNV9I/TJrTkSNgeJI/AAAAAAAABL4/cUXpA52uIlA/s1600/webnode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412" cy="5764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4492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54</Words>
  <Application>Microsoft Office PowerPoint</Application>
  <PresentationFormat>Presentación en pantalla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Una herramienta para crear paginas web fácil y rápidamente. </vt:lpstr>
      <vt:lpstr>CARACTERISTICAS</vt:lpstr>
      <vt:lpstr>¿COMO CREAS UN WEBNODE?</vt:lpstr>
      <vt:lpstr>2. Escoge el tipo de website que construirás.</vt:lpstr>
      <vt:lpstr>Diapositiva 5</vt:lpstr>
      <vt:lpstr>4. Selecciona las paginas que se mostraran en tu website.   </vt:lpstr>
      <vt:lpstr>5. Comienza a personalizar tu website.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 herramienta para crear paginas web fácil y rápidamente.</dc:title>
  <dc:creator>Sistemas</dc:creator>
  <cp:lastModifiedBy>Sofia</cp:lastModifiedBy>
  <cp:revision>6</cp:revision>
  <dcterms:created xsi:type="dcterms:W3CDTF">2011-07-08T12:42:43Z</dcterms:created>
  <dcterms:modified xsi:type="dcterms:W3CDTF">2013-02-16T20:13:43Z</dcterms:modified>
</cp:coreProperties>
</file>